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DssSwQMG/vTvKxDO68bkdWgbV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5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35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5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35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35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36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36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gxqP9L40Sko" TargetMode="External"/><Relationship Id="rId4" Type="http://schemas.openxmlformats.org/officeDocument/2006/relationships/hyperlink" Target="https://www.youtube.com/watch?v=nuPjljOVZmU" TargetMode="External"/><Relationship Id="rId5" Type="http://schemas.openxmlformats.org/officeDocument/2006/relationships/hyperlink" Target="https://www.youtube.com/watch?v=NVHWejw6MYY" TargetMode="External"/><Relationship Id="rId6" Type="http://schemas.openxmlformats.org/officeDocument/2006/relationships/hyperlink" Target="https://aws.amazon.com/blogs/security/introducing-aws-single-sign-on" TargetMode="External"/><Relationship Id="rId7" Type="http://schemas.openxmlformats.org/officeDocument/2006/relationships/hyperlink" Target="https://www.youtube.com/watch?v=fV_bO_FM0p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hyperlink" Target="https://www.youtube.com/watch?v=3CJsAVVz49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aws.amazon.com/ram/latest/userguide/what-is.html" TargetMode="External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9265821" y="6897040"/>
            <a:ext cx="54713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Permission to SSO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1838325"/>
            <a:ext cx="11247197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5287" y="2288380"/>
            <a:ext cx="12281698" cy="410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9063" y="7577983"/>
            <a:ext cx="17684885" cy="4497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3184847" y="12075621"/>
            <a:ext cx="176333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Account A &amp; Account B have full access s3 permission &amp; read-only-billing-permission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/>
        </p:nvSpPr>
        <p:spPr>
          <a:xfrm>
            <a:off x="1117434" y="2268393"/>
            <a:ext cx="2959266" cy="127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</p:txBody>
      </p:sp>
      <p:sp>
        <p:nvSpPr>
          <p:cNvPr id="113" name="Google Shape;113;p11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49" y="3152776"/>
            <a:ext cx="8601075" cy="336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73" y="6664586"/>
            <a:ext cx="7667625" cy="594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96537" y="4079859"/>
            <a:ext cx="11701849" cy="6321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7934386"/>
            <a:ext cx="11693392" cy="271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2919413"/>
            <a:ext cx="11693392" cy="428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8350" y="3836210"/>
            <a:ext cx="9711055" cy="52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/>
          <p:nvPr/>
        </p:nvSpPr>
        <p:spPr>
          <a:xfrm>
            <a:off x="4092825" y="10701176"/>
            <a:ext cx="35782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into Console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16237410" y="9292524"/>
            <a:ext cx="41729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into CLI &amp; SDK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237" y="3486150"/>
            <a:ext cx="11739563" cy="247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292" y="6629400"/>
            <a:ext cx="10564493" cy="517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/>
        </p:nvSpPr>
        <p:spPr>
          <a:xfrm>
            <a:off x="1117434" y="2268393"/>
            <a:ext cx="8064666" cy="1217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Dropbox to SSO User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78742" y="1617154"/>
            <a:ext cx="9390017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62698" y="6154846"/>
            <a:ext cx="10422103" cy="56944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>
            <a:off x="16585865" y="11877591"/>
            <a:ext cx="397576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b="0" i="1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instructions</a:t>
            </a:r>
            <a:endParaRPr b="0" i="1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29" y="3467100"/>
            <a:ext cx="96106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6288" y="3876675"/>
            <a:ext cx="12753098" cy="60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8305465" y="12039600"/>
            <a:ext cx="64732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Advanced Plan support SSO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5589123" y="11906082"/>
            <a:ext cx="11719876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b="0" i="1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AWS SSO Application &amp; Config Dropbox SSO</a:t>
            </a:r>
            <a:endParaRPr b="0" i="1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72" y="1926692"/>
            <a:ext cx="23638928" cy="1003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7614864" y="8444420"/>
            <a:ext cx="8416086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b="0" i="1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Dropbox Application to SSO User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4613" y="5038725"/>
            <a:ext cx="10796588" cy="340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/>
        </p:nvSpPr>
        <p:spPr>
          <a:xfrm>
            <a:off x="1117434" y="2268393"/>
            <a:ext cx="2959266" cy="127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4768705"/>
            <a:ext cx="9658350" cy="523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3726" y="4952952"/>
            <a:ext cx="13676705" cy="48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1117434" y="2268393"/>
            <a:ext cx="19989966" cy="8685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Other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Suite: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https://www.youtube.com/watch?v=gxqP9L40Sko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On-Premise Active Directory: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https://www.youtube.com/watch?v=nuPjljOVZmU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SAML Application: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https://www.youtube.com/watch?v=NVHWejw6MYY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https://aws.amazon.com/blogs/security/introducing-aws-single-sign-on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https://www.youtube.com/watch?v=fV_bO_FM0pE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117433" y="2268395"/>
            <a:ext cx="22174367" cy="1408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service that allows centrally manage Single Sign-On to access multiple AWS Accounts and 3rd-party applications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2842659" y="11538468"/>
            <a:ext cx="1870521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login once to SSO and you can open &amp; use for many different applications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can be AWS service, 3rd-party business applications: Dropbox, G-Suite, custom SAML Application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shot of an example user portal"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8910" y="3676650"/>
            <a:ext cx="12332709" cy="767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/>
        </p:nvSpPr>
        <p:spPr>
          <a:xfrm>
            <a:off x="1117434" y="2268393"/>
            <a:ext cx="6312066" cy="6913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SSO User / Group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Account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source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1117434" y="2268393"/>
            <a:ext cx="9820642" cy="3970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SSO User / Group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users used to login into SSO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group, not support nested group</a:t>
            </a:r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443" y="6892822"/>
            <a:ext cx="12730163" cy="258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2284" y="4381500"/>
            <a:ext cx="9799775" cy="760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1117434" y="2268394"/>
            <a:ext cx="11550816" cy="4860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user is assigned to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Accounts, 3rd-party application’s accounts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 sets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MFA for sign-in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0095" y="1994217"/>
            <a:ext cx="9477836" cy="513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17893696" y="7129015"/>
            <a:ext cx="20906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portal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3351" y="7759142"/>
            <a:ext cx="679132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/>
          <p:nvPr/>
        </p:nvSpPr>
        <p:spPr>
          <a:xfrm>
            <a:off x="16124178" y="12141256"/>
            <a:ext cx="56925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change User Portal URL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613" y="7719387"/>
            <a:ext cx="13749338" cy="33295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6379720" y="10971706"/>
            <a:ext cx="10262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MFA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/>
        </p:nvSpPr>
        <p:spPr>
          <a:xfrm>
            <a:off x="1117434" y="2268393"/>
            <a:ext cx="15379866" cy="6913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Account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Account in Organization Service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support IAM Service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9689" y="5763346"/>
            <a:ext cx="12657157" cy="683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1117434" y="2268393"/>
            <a:ext cx="14503565" cy="889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3rd-party application: Dropbox, G Suite, Jenkins, Slack, Chatwork, ...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SAML Application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Including: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SSO metadata: Sign-in URL, Sign-out URL, SSO Certificate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Properties: Application start URL, Session duration</a:t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6199" y="1792143"/>
            <a:ext cx="8431989" cy="5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6733" y="8156286"/>
            <a:ext cx="8810919" cy="410479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18334589" y="7270273"/>
            <a:ext cx="23952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19007048" y="12052687"/>
            <a:ext cx="10502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1117434" y="2268393"/>
            <a:ext cx="21113916" cy="37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source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place to SSO manage and authenticate users, groups, credentials, multi-factor authentication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types: AWS SSO identity store (default), Active Directory (AD), External identity provider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474" y="6505574"/>
            <a:ext cx="15038779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/>
        </p:nvSpPr>
        <p:spPr>
          <a:xfrm>
            <a:off x="1117434" y="2268394"/>
            <a:ext cx="15689007" cy="3680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SSO identity store (default)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provide users, groups, credentials, multi-factor authentication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will login through AWS SSO User Portal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973" y="5448301"/>
            <a:ext cx="9132837" cy="7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1117434" y="2268393"/>
            <a:ext cx="14141616" cy="331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Directory (AD)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on-premises users through AWS Managed Microsoft AD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will login through AWS SSO User Portal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9350" y="5583094"/>
            <a:ext cx="13333138" cy="683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/>
        </p:nvSpPr>
        <p:spPr>
          <a:xfrm>
            <a:off x="1117434" y="2268393"/>
            <a:ext cx="11017416" cy="3751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identity provider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for Custom SAML identity provider (IdP)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will login through IdP sign-in page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6918" y="2268393"/>
            <a:ext cx="3984432" cy="708515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/>
          <p:nvPr/>
        </p:nvSpPr>
        <p:spPr>
          <a:xfrm>
            <a:off x="18666428" y="9365963"/>
            <a:ext cx="31454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IdP sign-in page</a:t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6705565" y="11918663"/>
            <a:ext cx="109728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https://www.youtube.com/watch?v=3CJsAVVz49o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117434" y="2268394"/>
            <a:ext cx="15293640" cy="5484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Integrated with AWS Organizations, on-premises Active Directory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Centralized permission management, auditing with CloudTrail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Free</a:t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4872789" y="12006846"/>
            <a:ext cx="141431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https://docs.aws.amazon.com/ram/latest/userguide/what-is.html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" name="Google Shape;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1974" y="5682246"/>
            <a:ext cx="12274435" cy="629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/>
        </p:nvSpPr>
        <p:spPr>
          <a:xfrm>
            <a:off x="1117433" y="2370385"/>
            <a:ext cx="23133217" cy="100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Centrally manage Single Sign-On to access multiple AWS Accounts &amp; 3rd-party applications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Integrated with AWS Organizations, on-premises Active Directory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Centralized permission management, auditing with CloudTrail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Service, Price: Free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SSO User / Group: support MFA for sign-in, not support nested group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Account: Support Account in Organization Service, Not Support IAM User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Application: 3rd-party application: Dropbox, G Suite, Jenkins, Slack, Chatwork, ..., Custom SAML Application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1200149" y="571498"/>
            <a:ext cx="897856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/>
        </p:nvSpPr>
        <p:spPr>
          <a:xfrm>
            <a:off x="1117433" y="2370385"/>
            <a:ext cx="20885317" cy="1153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source: AWS SSO identity store, Active Directory (AD), External identity provider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1200149" y="571498"/>
            <a:ext cx="897856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/>
        </p:nvSpPr>
        <p:spPr>
          <a:xfrm>
            <a:off x="1117434" y="2268393"/>
            <a:ext cx="9169566" cy="984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SSO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SSO User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AWS Account to SSO User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Dropbox to SSO User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/>
        </p:nvSpPr>
        <p:spPr>
          <a:xfrm>
            <a:off x="1117434" y="2268393"/>
            <a:ext cx="5111916" cy="951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SSO</a:t>
            </a:r>
            <a:endParaRPr/>
          </a:p>
        </p:txBody>
      </p:sp>
      <p:sp>
        <p:nvSpPr>
          <p:cNvPr id="62" name="Google Shape;62;p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875" y="5011593"/>
            <a:ext cx="14735175" cy="3562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/>
        </p:nvSpPr>
        <p:spPr>
          <a:xfrm>
            <a:off x="1117434" y="2268393"/>
            <a:ext cx="5588166" cy="1065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SSO User</a:t>
            </a:r>
            <a:endParaRPr/>
          </a:p>
        </p:txBody>
      </p:sp>
      <p:sp>
        <p:nvSpPr>
          <p:cNvPr id="69" name="Google Shape;69;p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063976"/>
            <a:ext cx="15497756" cy="315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3506" y="3084261"/>
            <a:ext cx="8286750" cy="911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251" y="2850706"/>
            <a:ext cx="12278780" cy="840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11225" y="2850706"/>
            <a:ext cx="10165870" cy="804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/>
        </p:nvSpPr>
        <p:spPr>
          <a:xfrm>
            <a:off x="1117434" y="2268393"/>
            <a:ext cx="8064666" cy="1217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AWS Account to SSO User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85" y="5075962"/>
            <a:ext cx="11848902" cy="389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66336" y="4629918"/>
            <a:ext cx="10797334" cy="478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Sign-On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" y="2383574"/>
            <a:ext cx="8967787" cy="27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462" y="5793523"/>
            <a:ext cx="8967786" cy="23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5975" y="2383574"/>
            <a:ext cx="6905625" cy="61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78326" y="2383574"/>
            <a:ext cx="6995829" cy="61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2338" y="8787747"/>
            <a:ext cx="9805988" cy="32022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/>
          <p:nvPr/>
        </p:nvSpPr>
        <p:spPr>
          <a:xfrm>
            <a:off x="10414112" y="12059590"/>
            <a:ext cx="35557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Permission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